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3" r:id="rId2"/>
    <p:sldId id="256" r:id="rId3"/>
    <p:sldId id="260" r:id="rId4"/>
    <p:sldId id="262" r:id="rId5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69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046" tIns="47023" rIns="94046" bIns="470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A695C7-A5BC-42A9-8AAE-E58E31469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577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0F46C-78FA-40D2-9C23-D48AE6470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10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8F2A4-E8BB-4814-9FCD-A065DD6F28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D2BE4-DB7D-4779-BBC6-7FC40654B4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0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BA3E9-454D-43AB-A707-41829D2AF1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6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4AF67-477F-4580-92B6-C0A5615A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13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0F47C-E1BB-417D-B745-167A4F466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21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F60E6-005F-46FB-B3AB-3EAC0A7C7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94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5BC9-FB94-4E13-94B3-50063075A1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3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52F5-3817-476D-98CB-4EEC4E4237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02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4C657-0335-403B-B2EB-43EE6AB36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78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66135-ED73-4315-8B1A-F4F63A804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45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B36269-B604-40CA-8FA8-01A25975CA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801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COPY THE FOLLOWING LESSON INTO YOUR NOTEBOOK.</a:t>
            </a:r>
          </a:p>
          <a:p>
            <a:r>
              <a:rPr lang="en-US" dirty="0" smtClean="0"/>
              <a:t>COMPLETE </a:t>
            </a:r>
            <a:r>
              <a:rPr lang="en-US" b="1" u="sng" dirty="0" smtClean="0"/>
              <a:t>ALL </a:t>
            </a:r>
            <a:r>
              <a:rPr lang="en-US" dirty="0" smtClean="0"/>
              <a:t>THE WORK</a:t>
            </a:r>
          </a:p>
          <a:p>
            <a:r>
              <a:rPr lang="en-US" dirty="0" smtClean="0"/>
              <a:t>THIS WILL BE CHECKED ON FRIDAY ALONG WITH </a:t>
            </a:r>
            <a:r>
              <a:rPr lang="en-US" i="1" dirty="0" err="1" smtClean="0"/>
              <a:t>Proposito</a:t>
            </a:r>
            <a:r>
              <a:rPr lang="en-US" i="1" dirty="0"/>
              <a:t> </a:t>
            </a:r>
            <a:r>
              <a:rPr lang="en-US" dirty="0" smtClean="0"/>
              <a:t>and </a:t>
            </a:r>
            <a:r>
              <a:rPr lang="en-US" i="1" dirty="0" err="1" smtClean="0"/>
              <a:t>Tarea</a:t>
            </a:r>
            <a:r>
              <a:rPr lang="en-US" i="1" dirty="0" smtClean="0"/>
              <a:t> # 34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45823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altLang="en-US" sz="3800" dirty="0">
                <a:solidFill>
                  <a:schemeClr val="folHlink"/>
                </a:solidFill>
              </a:rPr>
              <a:t>Me </a:t>
            </a:r>
            <a:r>
              <a:rPr lang="en-US" altLang="en-US" sz="3800" dirty="0" err="1">
                <a:solidFill>
                  <a:schemeClr val="folHlink"/>
                </a:solidFill>
              </a:rPr>
              <a:t>llamo</a:t>
            </a:r>
            <a:r>
              <a:rPr lang="en-US" altLang="en-US" sz="3800" dirty="0">
                <a:solidFill>
                  <a:schemeClr val="folHlink"/>
                </a:solidFill>
              </a:rPr>
              <a:t> _________ </a:t>
            </a:r>
            <a:r>
              <a:rPr lang="en-US" altLang="en-US" sz="3800" dirty="0" err="1">
                <a:solidFill>
                  <a:schemeClr val="folHlink"/>
                </a:solidFill>
              </a:rPr>
              <a:t>Clase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801</a:t>
            </a:r>
            <a:r>
              <a:rPr lang="en-US" altLang="en-US" sz="3800" dirty="0">
                <a:solidFill>
                  <a:schemeClr val="folHlink"/>
                </a:solidFill>
              </a:rPr>
              <a:t/>
            </a:r>
            <a:br>
              <a:rPr lang="en-US" altLang="en-US" sz="3800" dirty="0">
                <a:solidFill>
                  <a:schemeClr val="folHlink"/>
                </a:solidFill>
              </a:rPr>
            </a:br>
            <a:r>
              <a:rPr lang="en-US" altLang="en-US" sz="3800" dirty="0">
                <a:solidFill>
                  <a:schemeClr val="folHlink"/>
                </a:solidFill>
              </a:rPr>
              <a:t>La </a:t>
            </a:r>
            <a:r>
              <a:rPr lang="en-US" altLang="en-US" sz="3800" dirty="0" err="1">
                <a:solidFill>
                  <a:schemeClr val="folHlink"/>
                </a:solidFill>
              </a:rPr>
              <a:t>fecha</a:t>
            </a:r>
            <a:r>
              <a:rPr lang="en-US" altLang="en-US" sz="3800" dirty="0">
                <a:solidFill>
                  <a:schemeClr val="folHlink"/>
                </a:solidFill>
              </a:rPr>
              <a:t> </a:t>
            </a:r>
            <a:r>
              <a:rPr lang="en-US" altLang="en-US" sz="3800" dirty="0" err="1">
                <a:solidFill>
                  <a:schemeClr val="folHlink"/>
                </a:solidFill>
              </a:rPr>
              <a:t>es</a:t>
            </a:r>
            <a:r>
              <a:rPr lang="en-US" altLang="en-US" sz="3800" dirty="0">
                <a:solidFill>
                  <a:schemeClr val="folHlink"/>
                </a:solidFill>
              </a:rPr>
              <a:t> el </a:t>
            </a:r>
            <a:r>
              <a:rPr lang="en-US" altLang="en-US" sz="3800" dirty="0">
                <a:solidFill>
                  <a:schemeClr val="folHlink"/>
                </a:solidFill>
              </a:rPr>
              <a:t>2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 </a:t>
            </a:r>
            <a:r>
              <a:rPr lang="en-US" altLang="en-US" sz="3800" dirty="0" err="1" smtClean="0">
                <a:solidFill>
                  <a:schemeClr val="folHlink"/>
                </a:solidFill>
              </a:rPr>
              <a:t>enero</a:t>
            </a:r>
            <a:r>
              <a:rPr lang="en-US" altLang="en-US" sz="3800" dirty="0" smtClean="0">
                <a:solidFill>
                  <a:schemeClr val="folHlink"/>
                </a:solidFill>
              </a:rPr>
              <a:t> </a:t>
            </a:r>
            <a:r>
              <a:rPr lang="en-US" altLang="en-US" sz="3800" dirty="0">
                <a:solidFill>
                  <a:schemeClr val="folHlink"/>
                </a:solidFill>
              </a:rPr>
              <a:t>del </a:t>
            </a:r>
            <a:r>
              <a:rPr lang="en-US" altLang="en-US" sz="3800" dirty="0" smtClean="0">
                <a:solidFill>
                  <a:schemeClr val="folHlink"/>
                </a:solidFill>
              </a:rPr>
              <a:t>2014</a:t>
            </a:r>
            <a:endParaRPr lang="en-US" altLang="en-US" sz="38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9144000" cy="548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35: </a:t>
            </a:r>
            <a:r>
              <a:rPr lang="es-ES_tradnl" altLang="en-US" sz="2800" dirty="0"/>
              <a:t>¿Cómo repasamos para el examen del Capitulo 3?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Actividad Inicial: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>
                <a:solidFill>
                  <a:srgbClr val="FF0000"/>
                </a:solidFill>
              </a:rPr>
              <a:t>		A. </a:t>
            </a:r>
            <a:r>
              <a:rPr lang="es-ES_tradnl" altLang="en-US" sz="2800" dirty="0"/>
              <a:t>Escribe 4 materiales escolares: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1.						3.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2.						4.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sz="2800" dirty="0"/>
              <a:t>		</a:t>
            </a:r>
            <a:r>
              <a:rPr lang="es-ES_tradnl" altLang="en-US" sz="2800" dirty="0">
                <a:solidFill>
                  <a:srgbClr val="FF0000"/>
                </a:solidFill>
              </a:rPr>
              <a:t>B</a:t>
            </a:r>
            <a:r>
              <a:rPr lang="es-ES_tradnl" altLang="en-US" sz="2800" dirty="0"/>
              <a:t>. </a:t>
            </a:r>
            <a:r>
              <a:rPr lang="es-ES_tradnl" altLang="en-US" sz="2800" dirty="0" smtClean="0"/>
              <a:t>Traduce </a:t>
            </a:r>
            <a:r>
              <a:rPr lang="es-ES_tradnl" altLang="en-US" sz="1800" i="1" dirty="0" smtClean="0"/>
              <a:t>(</a:t>
            </a:r>
            <a:r>
              <a:rPr lang="es-ES_tradnl" altLang="en-US" sz="1800" i="1" dirty="0" err="1" smtClean="0"/>
              <a:t>translate</a:t>
            </a:r>
            <a:r>
              <a:rPr lang="es-ES_tradnl" altLang="en-US" sz="1800" i="1" dirty="0" smtClean="0"/>
              <a:t>)</a:t>
            </a:r>
            <a:r>
              <a:rPr lang="es-ES_tradnl" altLang="en-US" sz="1800" dirty="0" smtClean="0"/>
              <a:t> </a:t>
            </a:r>
            <a:r>
              <a:rPr lang="es-ES_tradnl" altLang="en-US" sz="2800" dirty="0"/>
              <a:t>los verbos al ingles: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Sacar				5. Tomar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Dar				6. Llevar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Levantar			7. Contestar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sz="2800" dirty="0"/>
              <a:t>Prestar	</a:t>
            </a:r>
            <a:r>
              <a:rPr lang="es-ES_tradnl" altLang="en-US" sz="2800" dirty="0" smtClean="0"/>
              <a:t>(atención)</a:t>
            </a:r>
            <a:r>
              <a:rPr lang="es-ES_tradnl" altLang="en-US" sz="2800" dirty="0"/>
              <a:t>		8. </a:t>
            </a:r>
            <a:r>
              <a:rPr lang="es-ES_tradnl" altLang="en-US" sz="2800" dirty="0" smtClean="0"/>
              <a:t>Enseñar</a:t>
            </a:r>
            <a:endParaRPr lang="es-ES_tradnl" altLang="en-US" sz="2400" dirty="0"/>
          </a:p>
          <a:p>
            <a:pPr marL="0" indent="0">
              <a:lnSpc>
                <a:spcPct val="90000"/>
              </a:lnSpc>
              <a:buNone/>
            </a:pPr>
            <a:r>
              <a:rPr lang="es-ES_tradnl" altLang="en-US" sz="2400" dirty="0"/>
              <a:t>	</a:t>
            </a:r>
            <a:r>
              <a:rPr lang="es-ES_tradnl" altLang="en-US" sz="2800" b="1" u="sng" dirty="0" smtClean="0">
                <a:solidFill>
                  <a:srgbClr val="FF0000"/>
                </a:solidFill>
              </a:rPr>
              <a:t>C. </a:t>
            </a:r>
            <a:r>
              <a:rPr lang="es-ES_tradnl" altLang="en-US" sz="2800" b="1" u="sng" dirty="0" smtClean="0"/>
              <a:t>Conjuga </a:t>
            </a:r>
            <a:r>
              <a:rPr lang="es-ES_tradnl" altLang="en-US" sz="1800" i="1" u="sng" dirty="0" smtClean="0"/>
              <a:t>(</a:t>
            </a:r>
            <a:r>
              <a:rPr lang="es-ES_tradnl" altLang="en-US" sz="1800" i="1" u="sng" dirty="0" err="1" smtClean="0"/>
              <a:t>conjugate</a:t>
            </a:r>
            <a:r>
              <a:rPr lang="es-ES_tradnl" altLang="en-US" sz="1800" i="1" u="sng" dirty="0" smtClean="0"/>
              <a:t>)</a:t>
            </a:r>
            <a:r>
              <a:rPr lang="es-ES_tradnl" altLang="en-US" sz="1800" b="1" u="sng" dirty="0" smtClean="0"/>
              <a:t> </a:t>
            </a:r>
            <a:r>
              <a:rPr lang="es-ES_tradnl" altLang="en-US" sz="2800" b="1" u="sng" dirty="0" smtClean="0"/>
              <a:t>los 8 verbos del Ejercicio B.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46582" y="6591300"/>
            <a:ext cx="620218" cy="228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4800" y="6172200"/>
            <a:ext cx="762000" cy="228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2400" y="6553200"/>
            <a:ext cx="533400" cy="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38200"/>
            <a:ext cx="8763000" cy="5791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 en oraciones completas: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¿Qué lengua estudias en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 smtClean="0"/>
              <a:t>¿</a:t>
            </a:r>
            <a:r>
              <a:rPr lang="es-ES_tradnl" altLang="en-US" dirty="0"/>
              <a:t>Estas en la escuela o en la casa?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¿Hablas con tus amigos en tu móvil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¿Adónde vas después de las clases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¿Qué levantan los alumnos cuando tienen una pregunta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¿Usas mucho tu computadora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¿Quién enseña?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¿Llevan ustedes uniforme a la escuela</a:t>
            </a:r>
            <a:r>
              <a:rPr lang="es-ES_tradnl" altLang="en-US" dirty="0" smtClean="0"/>
              <a:t>?</a:t>
            </a:r>
            <a:endParaRPr lang="es-ES_tradnl" altLang="en-US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¿Dónde compran los materiales escolares?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dirty="0"/>
              <a:t>¿Dónde pagas en una tienda?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smtClean="0">
                <a:solidFill>
                  <a:srgbClr val="FF0000"/>
                </a:solidFill>
              </a:rPr>
              <a:t># </a:t>
            </a:r>
            <a:r>
              <a:rPr lang="en-US" altLang="en-US" smtClean="0">
                <a:solidFill>
                  <a:srgbClr val="FF0000"/>
                </a:solidFill>
              </a:rPr>
              <a:t>35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686800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3100" dirty="0" smtClean="0">
                <a:solidFill>
                  <a:srgbClr val="FF0000"/>
                </a:solidFill>
              </a:rPr>
              <a:t>II- </a:t>
            </a:r>
            <a:r>
              <a:rPr lang="es-ES_tradnl" altLang="en-US" sz="3100" dirty="0" smtClean="0"/>
              <a:t>COPIA  </a:t>
            </a:r>
            <a:r>
              <a:rPr lang="es-ES_tradnl" altLang="en-US" sz="3100" dirty="0"/>
              <a:t>y responde: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/>
              <a:t>¿Usas mucho tu computadora?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Quién enseña?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Llevan ustedes uniforme a la escuela?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Dónde compran los materiales escolares?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3100" dirty="0" smtClean="0"/>
              <a:t>¿</a:t>
            </a:r>
            <a:r>
              <a:rPr lang="es-ES_tradnl" altLang="en-US" sz="3100" dirty="0"/>
              <a:t>Dónde pagas en una tienda?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en-US" sz="28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04800" y="4648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kern="0" smtClean="0"/>
              <a:t>Completa la hoja distribuida</a:t>
            </a:r>
            <a:endParaRPr lang="en-US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178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801</vt:lpstr>
      <vt:lpstr>Me llamo _________ Clase 801 La fecha es el 2 de enero del 2014</vt:lpstr>
      <vt:lpstr>Practica</vt:lpstr>
      <vt:lpstr>Tarea # 35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Clase 11 IM La fecha es el 6 de enero del 2011</dc:title>
  <dc:creator>Helen Zumaeta</dc:creator>
  <cp:lastModifiedBy>Helen Zumaeta</cp:lastModifiedBy>
  <cp:revision>25</cp:revision>
  <cp:lastPrinted>2014-01-02T00:01:56Z</cp:lastPrinted>
  <dcterms:created xsi:type="dcterms:W3CDTF">2011-01-04T17:42:17Z</dcterms:created>
  <dcterms:modified xsi:type="dcterms:W3CDTF">2014-01-06T20:17:29Z</dcterms:modified>
</cp:coreProperties>
</file>